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迭代回顾模板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SAFe | 团队回顾</a:t>
            </a:r>
          </a:p>
          <a:p>
            <a:r>
              <a:t>版本 V1.0 | 2026年04月06日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目录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200"/>
              </a:spcBef>
              <a:defRPr sz="2000"/>
            </a:pPr>
            <a:r>
              <a:t>背景与目的</a:t>
            </a:r>
          </a:p>
          <a:p>
            <a:pPr>
              <a:spcBef>
                <a:spcPts val="1200"/>
              </a:spcBef>
              <a:defRPr sz="2000"/>
            </a:pPr>
            <a:r>
              <a:t>核心内容</a:t>
            </a:r>
          </a:p>
          <a:p>
            <a:pPr>
              <a:spcBef>
                <a:spcPts val="1200"/>
              </a:spcBef>
              <a:defRPr sz="2000"/>
            </a:pPr>
            <a:r>
              <a:t>实施步骤</a:t>
            </a:r>
          </a:p>
          <a:p>
            <a:pPr>
              <a:spcBef>
                <a:spcPts val="1200"/>
              </a:spcBef>
              <a:defRPr sz="2000"/>
            </a:pPr>
            <a:r>
              <a:t>总结与行动项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背景与目的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000"/>
              </a:spcBef>
              <a:defRPr sz="1800"/>
            </a:pPr>
            <a:r>
              <a:t>迭代回顾会议模板。</a:t>
            </a:r>
          </a:p>
          <a:p>
            <a:pPr>
              <a:spcBef>
                <a:spcPts val="1000"/>
              </a:spcBef>
              <a:defRPr sz="1800"/>
            </a:pPr>
            <a:r>
              <a:t>基于SAFe框架最佳实践</a:t>
            </a:r>
          </a:p>
          <a:p>
            <a:pPr>
              <a:spcBef>
                <a:spcPts val="1000"/>
              </a:spcBef>
              <a:defRPr sz="1800"/>
            </a:pPr>
            <a:r>
              <a:t>适用于相关项目管理活动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核心内容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800"/>
              </a:spcBef>
              <a:defRPr sz="1800"/>
            </a:pPr>
            <a:r>
              <a:t>关键要素一：[请根据实际情况填写]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关键要素二：[请根据实际情况填写]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关键要素三：[请根据实际情况填写]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关键要素四：[请根据实际情况填写]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实施步骤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800"/>
              </a:spcBef>
              <a:defRPr sz="1800"/>
            </a:pPr>
            <a:r>
              <a:t>步骤1：准备阶段 - 确定目标和范围</a:t>
            </a:r>
          </a:p>
          <a:p>
            <a:pPr>
              <a:spcBef>
                <a:spcPts val="800"/>
              </a:spcBef>
              <a:defRPr sz="1800"/>
            </a:pPr>
            <a:r>
              <a:t>步骤2：执行阶段 - 按计划实施活动</a:t>
            </a:r>
          </a:p>
          <a:p>
            <a:pPr>
              <a:spcBef>
                <a:spcPts val="800"/>
              </a:spcBef>
              <a:defRPr sz="1800"/>
            </a:pPr>
            <a:r>
              <a:t>步骤3：检查阶段 - 验证和审核结果</a:t>
            </a:r>
          </a:p>
          <a:p>
            <a:pPr>
              <a:spcBef>
                <a:spcPts val="800"/>
              </a:spcBef>
              <a:defRPr sz="1800"/>
            </a:pPr>
            <a:r>
              <a:t>步骤4：改进阶段 - 总结经验并优化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总结与行动项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000"/>
              </a:spcBef>
              <a:defRPr sz="1800"/>
            </a:pPr>
            <a:r>
              <a:t>本模板提供了团队回顾的标准化工作指导</a:t>
            </a:r>
          </a:p>
          <a:p>
            <a:pPr>
              <a:spcBef>
                <a:spcPts val="1000"/>
              </a:spcBef>
              <a:defRPr sz="1800"/>
            </a:pPr>
            <a:r>
              <a:t>遵循SAFe框架最佳实践</a:t>
            </a:r>
          </a:p>
          <a:p>
            <a:pPr>
              <a:spcBef>
                <a:spcPts val="1000"/>
              </a:spcBef>
              <a:defRPr sz="1800"/>
            </a:pPr>
            <a:r>
              <a:t>建议根据实际项目情况进行调整</a:t>
            </a:r>
          </a:p>
          <a:p>
            <a:pPr>
              <a:spcBef>
                <a:spcPts val="1000"/>
              </a:spcBef>
              <a:defRPr sz="1800"/>
            </a:pPr>
            <a:r>
              <a:t>定期回顾和持续改进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