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PI规划模板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SAFe | PI规划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PI规划的完整模板包。</a:t>
            </a:r>
          </a:p>
          <a:p>
            <a:pPr>
              <a:spcBef>
                <a:spcPts val="1000"/>
              </a:spcBef>
              <a:defRPr sz="1800"/>
            </a:pPr>
            <a:r>
              <a:t>基于SAFe框架最佳实践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本模板提供了PI规划的标准化工作指导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