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PI规划模板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PI规划的完整模板包。</a:t>
            </a:r>
          </a:p>
          <a:p>
            <a:r>
              <a:t>SAFe框架框架 - PI规划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目录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目录</a:t>
            </a:r>
          </a:p>
          <a:p>
            <a:pPr/>
            <a:r>
              <a:t>目的与背景</a:t>
            </a:r>
          </a:p>
          <a:p>
            <a:pPr/>
            <a:r>
              <a:t>主要内容</a:t>
            </a:r>
          </a:p>
          <a:p>
            <a:pPr/>
            <a:r>
              <a:t>实施步骤</a:t>
            </a:r>
          </a:p>
          <a:p>
            <a:pPr/>
            <a:r>
              <a:t>工具与技术</a:t>
            </a:r>
          </a:p>
          <a:p>
            <a:pPr/>
            <a:r>
              <a:t>注意事项</a:t>
            </a:r>
          </a:p>
          <a:p>
            <a:pPr/>
            <a:r>
              <a:t>总结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目的与背景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• 本Template旨在支持PI规划活动</a:t>
            </a:r>
          </a:p>
          <a:p>
            <a:pPr>
              <a:defRPr sz="1800"/>
            </a:pPr>
            <a:r>
              <a:t>• 基于SAFe框架框架标准</a:t>
            </a:r>
          </a:p>
          <a:p>
            <a:pPr>
              <a:defRPr sz="1800"/>
            </a:pPr>
            <a:r>
              <a:t>• 提供标准化的工作指导</a:t>
            </a:r>
          </a:p>
          <a:p>
            <a:pPr>
              <a:defRPr sz="1800"/>
            </a:pPr>
            <a:r>
              <a:t>• 帮助项目团队提高工作效率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主要内容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第一部分：基本概念和定义</a:t>
            </a:r>
          </a:p>
          <a:p>
            <a:pPr>
              <a:defRPr sz="1800"/>
            </a:pPr>
            <a:r>
              <a:t>第二部分：工作流程和步骤</a:t>
            </a:r>
          </a:p>
          <a:p>
            <a:pPr>
              <a:defRPr sz="1800"/>
            </a:pPr>
            <a:r>
              <a:t>第三部分：工具和模板使用</a:t>
            </a:r>
          </a:p>
          <a:p>
            <a:pPr>
              <a:defRPr sz="1800"/>
            </a:pPr>
            <a:r>
              <a:t>第四部分：最佳实践建议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实施步骤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步骤1：准备阶段 - 明确目标，组建团队</a:t>
            </a:r>
          </a:p>
          <a:p>
            <a:pPr>
              <a:defRPr sz="1800"/>
            </a:pPr>
            <a:r>
              <a:t>步骤2：执行阶段 - 按照计划实施</a:t>
            </a:r>
          </a:p>
          <a:p>
            <a:pPr>
              <a:defRPr sz="1800"/>
            </a:pPr>
            <a:r>
              <a:t>步骤3：检查阶段 - 检查和验证结果</a:t>
            </a:r>
          </a:p>
          <a:p>
            <a:pPr>
              <a:defRPr sz="1800"/>
            </a:pPr>
            <a:r>
              <a:t>步骤4：改进阶段 - 持续改进优化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总结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本Template提供了标准的PI规划工作指导</a:t>
            </a:r>
          </a:p>
          <a:p>
            <a:pPr>
              <a:defRPr sz="1800"/>
            </a:pPr>
            <a:r>
              <a:t>遵循SAFe框架框架最佳实践</a:t>
            </a:r>
          </a:p>
          <a:p>
            <a:pPr>
              <a:defRPr sz="1800"/>
            </a:pPr>
            <a:r>
              <a:t>有助于提高项目成功率</a:t>
            </a:r>
          </a:p>
          <a:p>
            <a:pPr>
              <a:defRPr sz="1800"/>
            </a:pPr>
            <a:r>
              <a:t>建议定期回顾和持续改进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